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352" r:id="rId2"/>
    <p:sldId id="353" r:id="rId3"/>
    <p:sldId id="354" r:id="rId4"/>
  </p:sldIdLst>
  <p:sldSz cx="9144000" cy="6858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4624" autoAdjust="0"/>
  </p:normalViewPr>
  <p:slideViewPr>
    <p:cSldViewPr>
      <p:cViewPr varScale="1">
        <p:scale>
          <a:sx n="75" d="100"/>
          <a:sy n="75" d="100"/>
        </p:scale>
        <p:origin x="66" y="45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AA99AA4-71D4-40BB-AAFF-CA88B448E3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812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74702-6960-404B-B189-74A6E1360E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822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5BC3B-F991-4751-A58E-89D8ABC25C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724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66788-F75A-4FCA-B148-5227CD8FA9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910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F4871-036F-4917-A80D-89D7DE111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285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C35A-E46F-4A34-A9A2-8D770A0344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714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615D-A0A5-48C4-9717-9EB8404FB8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387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05755-AAB9-4668-8D4E-EB22AF426E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152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4A0B-C143-484B-81AE-5682E4CB08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81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D5E1A-DE15-4A09-B76E-104789C7A9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897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F5858-5066-4F16-A69F-74B1A7DC8B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118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FC807-226C-47DB-B412-E3A5AAB245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2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F83A2A8-8F18-455C-9DA1-2F09CA6063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電子情報実験</a:t>
            </a:r>
            <a:r>
              <a:rPr kumimoji="1" lang="en-US" altLang="ja-JP" dirty="0" smtClean="0"/>
              <a:t>Ⅱ</a:t>
            </a:r>
            <a:br>
              <a:rPr kumimoji="1" lang="en-US" altLang="ja-JP" dirty="0" smtClean="0"/>
            </a:br>
            <a:r>
              <a:rPr lang="ja-JP" altLang="en-US" dirty="0"/>
              <a:t>回路図作成用テンプレート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8496944" cy="1752600"/>
          </a:xfrm>
        </p:spPr>
        <p:txBody>
          <a:bodyPr anchor="ctr" anchorCtr="1"/>
          <a:lstStyle/>
          <a:p>
            <a:r>
              <a:rPr kumimoji="1" lang="ja-JP" altLang="en-US" sz="2800" dirty="0" smtClean="0"/>
              <a:t>大阪府立大学工業高等専門学校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総合工学システム学科　</a:t>
            </a:r>
            <a:r>
              <a:rPr kumimoji="1" lang="ja-JP" altLang="en-US" sz="2800" dirty="0" smtClean="0"/>
              <a:t>電子情報コース　川上　太知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5083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グループ化 99"/>
          <p:cNvGrpSpPr/>
          <p:nvPr/>
        </p:nvGrpSpPr>
        <p:grpSpPr>
          <a:xfrm>
            <a:off x="3980728" y="1544408"/>
            <a:ext cx="1303306" cy="286130"/>
            <a:chOff x="3980728" y="1544408"/>
            <a:chExt cx="1303306" cy="286130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4270025" y="1544408"/>
              <a:ext cx="721248" cy="286130"/>
              <a:chOff x="3602816" y="4269683"/>
              <a:chExt cx="920750" cy="365275"/>
            </a:xfrm>
            <a:solidFill>
              <a:schemeClr val="bg1"/>
            </a:solidFill>
          </p:grpSpPr>
          <p:sp>
            <p:nvSpPr>
              <p:cNvPr id="5" name="円/楕円 8"/>
              <p:cNvSpPr/>
              <p:nvPr/>
            </p:nvSpPr>
            <p:spPr>
              <a:xfrm flipH="1">
                <a:off x="3673651" y="4269684"/>
                <a:ext cx="259694" cy="255635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kumimoji="1" lang="ja-JP" altLang="en-US" sz="1800" smtClean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" name="円/楕円 8"/>
              <p:cNvSpPr/>
              <p:nvPr/>
            </p:nvSpPr>
            <p:spPr>
              <a:xfrm flipH="1">
                <a:off x="3933345" y="4269684"/>
                <a:ext cx="259694" cy="255635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kumimoji="1" lang="ja-JP" altLang="en-US" sz="1800" smtClean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" name="円/楕円 8"/>
              <p:cNvSpPr/>
              <p:nvPr/>
            </p:nvSpPr>
            <p:spPr>
              <a:xfrm flipH="1">
                <a:off x="4197459" y="4269683"/>
                <a:ext cx="259694" cy="255635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kumimoji="1" lang="ja-JP" altLang="en-US" sz="1800" smtClean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3602816" y="4415991"/>
                <a:ext cx="920750" cy="2189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cxnSp>
          <p:nvCxnSpPr>
            <p:cNvPr id="10" name="直線コネクタ 9"/>
            <p:cNvCxnSpPr/>
            <p:nvPr/>
          </p:nvCxnSpPr>
          <p:spPr>
            <a:xfrm>
              <a:off x="4939250" y="1628800"/>
              <a:ext cx="3447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3980728" y="1628800"/>
              <a:ext cx="3447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3693997" y="771143"/>
            <a:ext cx="1756102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kern="0" dirty="0" smtClean="0"/>
              <a:t>インダクタ</a:t>
            </a:r>
            <a:endParaRPr lang="ja-JP" altLang="en-US" sz="2800" i="1" kern="0" dirty="0"/>
          </a:p>
        </p:txBody>
      </p:sp>
      <p:sp>
        <p:nvSpPr>
          <p:cNvPr id="16" name="サブタイトル 2"/>
          <p:cNvSpPr txBox="1">
            <a:spLocks/>
          </p:cNvSpPr>
          <p:nvPr/>
        </p:nvSpPr>
        <p:spPr bwMode="auto">
          <a:xfrm>
            <a:off x="4261159" y="1750323"/>
            <a:ext cx="738979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i="1" kern="0" dirty="0" smtClean="0"/>
              <a:t>L</a:t>
            </a:r>
            <a:endParaRPr lang="ja-JP" altLang="en-US" sz="2800" i="1" kern="0" dirty="0"/>
          </a:p>
        </p:txBody>
      </p:sp>
      <p:sp>
        <p:nvSpPr>
          <p:cNvPr id="17" name="正方形/長方形 16"/>
          <p:cNvSpPr/>
          <p:nvPr/>
        </p:nvSpPr>
        <p:spPr>
          <a:xfrm>
            <a:off x="3637184" y="495593"/>
            <a:ext cx="1869728" cy="3365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6" name="サブタイトル 2"/>
          <p:cNvSpPr txBox="1">
            <a:spLocks/>
          </p:cNvSpPr>
          <p:nvPr/>
        </p:nvSpPr>
        <p:spPr bwMode="auto">
          <a:xfrm>
            <a:off x="6795263" y="1812348"/>
            <a:ext cx="738979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i="1" kern="0" dirty="0" smtClean="0"/>
              <a:t>C</a:t>
            </a:r>
            <a:endParaRPr lang="ja-JP" altLang="en-US" sz="2800" i="1" kern="0" dirty="0"/>
          </a:p>
        </p:txBody>
      </p:sp>
      <p:sp>
        <p:nvSpPr>
          <p:cNvPr id="27" name="正方形/長方形 26"/>
          <p:cNvSpPr/>
          <p:nvPr/>
        </p:nvSpPr>
        <p:spPr>
          <a:xfrm>
            <a:off x="6195240" y="495593"/>
            <a:ext cx="1869728" cy="3365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8" name="サブタイトル 2"/>
          <p:cNvSpPr txBox="1">
            <a:spLocks/>
          </p:cNvSpPr>
          <p:nvPr/>
        </p:nvSpPr>
        <p:spPr bwMode="auto">
          <a:xfrm>
            <a:off x="6195240" y="771142"/>
            <a:ext cx="1812915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kern="0" dirty="0" smtClean="0"/>
              <a:t>コンデンサ</a:t>
            </a:r>
            <a:endParaRPr lang="ja-JP" altLang="en-US" sz="2800" kern="0" dirty="0"/>
          </a:p>
        </p:txBody>
      </p:sp>
      <p:sp>
        <p:nvSpPr>
          <p:cNvPr id="44" name="サブタイトル 2"/>
          <p:cNvSpPr txBox="1">
            <a:spLocks/>
          </p:cNvSpPr>
          <p:nvPr/>
        </p:nvSpPr>
        <p:spPr bwMode="auto">
          <a:xfrm>
            <a:off x="1028413" y="771143"/>
            <a:ext cx="1756102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kern="0" dirty="0"/>
              <a:t>抵抗</a:t>
            </a:r>
            <a:endParaRPr lang="ja-JP" altLang="en-US" sz="2800" i="1" kern="0" dirty="0"/>
          </a:p>
        </p:txBody>
      </p:sp>
      <p:sp>
        <p:nvSpPr>
          <p:cNvPr id="45" name="サブタイトル 2"/>
          <p:cNvSpPr txBox="1">
            <a:spLocks/>
          </p:cNvSpPr>
          <p:nvPr/>
        </p:nvSpPr>
        <p:spPr bwMode="auto">
          <a:xfrm>
            <a:off x="1595575" y="1783063"/>
            <a:ext cx="738979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i="1" kern="0" dirty="0" smtClean="0"/>
              <a:t>R</a:t>
            </a:r>
            <a:endParaRPr lang="ja-JP" altLang="en-US" sz="2800" i="1" kern="0" dirty="0"/>
          </a:p>
        </p:txBody>
      </p:sp>
      <p:sp>
        <p:nvSpPr>
          <p:cNvPr id="46" name="正方形/長方形 45"/>
          <p:cNvSpPr/>
          <p:nvPr/>
        </p:nvSpPr>
        <p:spPr>
          <a:xfrm>
            <a:off x="971600" y="495593"/>
            <a:ext cx="1869728" cy="3365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pSp>
        <p:nvGrpSpPr>
          <p:cNvPr id="94" name="グループ化 93"/>
          <p:cNvGrpSpPr/>
          <p:nvPr/>
        </p:nvGrpSpPr>
        <p:grpSpPr>
          <a:xfrm>
            <a:off x="1295684" y="1494883"/>
            <a:ext cx="1317532" cy="251858"/>
            <a:chOff x="971600" y="1494883"/>
            <a:chExt cx="1317532" cy="251858"/>
          </a:xfrm>
        </p:grpSpPr>
        <p:cxnSp>
          <p:nvCxnSpPr>
            <p:cNvPr id="42" name="直線コネクタ 41"/>
            <p:cNvCxnSpPr>
              <a:stCxn id="47" idx="3"/>
            </p:cNvCxnSpPr>
            <p:nvPr/>
          </p:nvCxnSpPr>
          <p:spPr>
            <a:xfrm>
              <a:off x="1946119" y="1620812"/>
              <a:ext cx="34301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>
              <a:endCxn id="47" idx="1"/>
            </p:cNvCxnSpPr>
            <p:nvPr/>
          </p:nvCxnSpPr>
          <p:spPr>
            <a:xfrm>
              <a:off x="971600" y="1620812"/>
              <a:ext cx="34301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正方形/長方形 46"/>
            <p:cNvSpPr/>
            <p:nvPr/>
          </p:nvSpPr>
          <p:spPr>
            <a:xfrm>
              <a:off x="1314613" y="1494883"/>
              <a:ext cx="631506" cy="25185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</p:grpSp>
      <p:sp>
        <p:nvSpPr>
          <p:cNvPr id="62" name="サブタイトル 2"/>
          <p:cNvSpPr txBox="1">
            <a:spLocks/>
          </p:cNvSpPr>
          <p:nvPr/>
        </p:nvSpPr>
        <p:spPr bwMode="auto">
          <a:xfrm>
            <a:off x="1759249" y="2708613"/>
            <a:ext cx="738979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i="1" kern="0" dirty="0" smtClean="0"/>
              <a:t>R</a:t>
            </a:r>
            <a:endParaRPr lang="ja-JP" altLang="en-US" sz="2800" i="1" kern="0" dirty="0"/>
          </a:p>
        </p:txBody>
      </p:sp>
      <p:sp>
        <p:nvSpPr>
          <p:cNvPr id="74" name="サブタイトル 2"/>
          <p:cNvSpPr txBox="1">
            <a:spLocks/>
          </p:cNvSpPr>
          <p:nvPr/>
        </p:nvSpPr>
        <p:spPr bwMode="auto">
          <a:xfrm>
            <a:off x="4440190" y="2708613"/>
            <a:ext cx="738979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i="1" kern="0" dirty="0" smtClean="0"/>
              <a:t>L</a:t>
            </a:r>
            <a:endParaRPr lang="ja-JP" altLang="en-US" sz="2800" i="1" kern="0" dirty="0"/>
          </a:p>
        </p:txBody>
      </p:sp>
      <p:sp>
        <p:nvSpPr>
          <p:cNvPr id="84" name="サブタイトル 2"/>
          <p:cNvSpPr txBox="1">
            <a:spLocks/>
          </p:cNvSpPr>
          <p:nvPr/>
        </p:nvSpPr>
        <p:spPr bwMode="auto">
          <a:xfrm>
            <a:off x="7021353" y="2739015"/>
            <a:ext cx="738979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i="1" kern="0" dirty="0" smtClean="0"/>
              <a:t>C</a:t>
            </a:r>
            <a:endParaRPr lang="ja-JP" altLang="en-US" sz="2800" i="1" kern="0" dirty="0"/>
          </a:p>
        </p:txBody>
      </p:sp>
      <p:grpSp>
        <p:nvGrpSpPr>
          <p:cNvPr id="95" name="グループ化 94"/>
          <p:cNvGrpSpPr/>
          <p:nvPr/>
        </p:nvGrpSpPr>
        <p:grpSpPr>
          <a:xfrm rot="5400000">
            <a:off x="974554" y="2849469"/>
            <a:ext cx="1317532" cy="251858"/>
            <a:chOff x="971600" y="1494883"/>
            <a:chExt cx="1317532" cy="251858"/>
          </a:xfrm>
        </p:grpSpPr>
        <p:cxnSp>
          <p:nvCxnSpPr>
            <p:cNvPr id="96" name="直線コネクタ 95"/>
            <p:cNvCxnSpPr>
              <a:stCxn id="98" idx="3"/>
            </p:cNvCxnSpPr>
            <p:nvPr/>
          </p:nvCxnSpPr>
          <p:spPr>
            <a:xfrm>
              <a:off x="1946119" y="1620812"/>
              <a:ext cx="34301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>
              <a:endCxn id="98" idx="1"/>
            </p:cNvCxnSpPr>
            <p:nvPr/>
          </p:nvCxnSpPr>
          <p:spPr>
            <a:xfrm>
              <a:off x="971600" y="1620812"/>
              <a:ext cx="34301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正方形/長方形 97"/>
            <p:cNvSpPr/>
            <p:nvPr/>
          </p:nvSpPr>
          <p:spPr>
            <a:xfrm>
              <a:off x="1314613" y="1494883"/>
              <a:ext cx="631506" cy="25185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</p:grpSp>
      <p:grpSp>
        <p:nvGrpSpPr>
          <p:cNvPr id="101" name="グループ化 100"/>
          <p:cNvGrpSpPr/>
          <p:nvPr/>
        </p:nvGrpSpPr>
        <p:grpSpPr>
          <a:xfrm rot="5400000">
            <a:off x="3696123" y="2825220"/>
            <a:ext cx="1303306" cy="286130"/>
            <a:chOff x="3980728" y="1544408"/>
            <a:chExt cx="1303306" cy="286130"/>
          </a:xfrm>
        </p:grpSpPr>
        <p:grpSp>
          <p:nvGrpSpPr>
            <p:cNvPr id="102" name="グループ化 101"/>
            <p:cNvGrpSpPr/>
            <p:nvPr/>
          </p:nvGrpSpPr>
          <p:grpSpPr>
            <a:xfrm>
              <a:off x="4270025" y="1544408"/>
              <a:ext cx="721248" cy="286130"/>
              <a:chOff x="3602816" y="4269683"/>
              <a:chExt cx="920750" cy="365275"/>
            </a:xfrm>
            <a:solidFill>
              <a:schemeClr val="bg1"/>
            </a:solidFill>
          </p:grpSpPr>
          <p:sp>
            <p:nvSpPr>
              <p:cNvPr id="105" name="円/楕円 8"/>
              <p:cNvSpPr/>
              <p:nvPr/>
            </p:nvSpPr>
            <p:spPr>
              <a:xfrm flipH="1">
                <a:off x="3673651" y="4269684"/>
                <a:ext cx="259694" cy="255635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kumimoji="1" lang="ja-JP" altLang="en-US" sz="1800" smtClean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6" name="円/楕円 8"/>
              <p:cNvSpPr/>
              <p:nvPr/>
            </p:nvSpPr>
            <p:spPr>
              <a:xfrm flipH="1">
                <a:off x="3933345" y="4269684"/>
                <a:ext cx="259694" cy="255635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kumimoji="1" lang="ja-JP" altLang="en-US" sz="1800" smtClean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7" name="円/楕円 8"/>
              <p:cNvSpPr/>
              <p:nvPr/>
            </p:nvSpPr>
            <p:spPr>
              <a:xfrm flipH="1">
                <a:off x="4197459" y="4269683"/>
                <a:ext cx="259694" cy="255635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kumimoji="1" lang="ja-JP" altLang="en-US" sz="1800" smtClean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3602816" y="4415991"/>
                <a:ext cx="920750" cy="2189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cxnSp>
          <p:nvCxnSpPr>
            <p:cNvPr id="103" name="直線コネクタ 102"/>
            <p:cNvCxnSpPr/>
            <p:nvPr/>
          </p:nvCxnSpPr>
          <p:spPr>
            <a:xfrm>
              <a:off x="4939250" y="1628800"/>
              <a:ext cx="3447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>
              <a:off x="3980728" y="1628800"/>
              <a:ext cx="3447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グループ化 149"/>
          <p:cNvGrpSpPr/>
          <p:nvPr/>
        </p:nvGrpSpPr>
        <p:grpSpPr>
          <a:xfrm>
            <a:off x="6668507" y="2427053"/>
            <a:ext cx="402032" cy="1303306"/>
            <a:chOff x="4667550" y="4637358"/>
            <a:chExt cx="402032" cy="1303306"/>
          </a:xfrm>
        </p:grpSpPr>
        <p:cxnSp>
          <p:nvCxnSpPr>
            <p:cNvPr id="151" name="直線コネクタ 150"/>
            <p:cNvCxnSpPr/>
            <p:nvPr/>
          </p:nvCxnSpPr>
          <p:spPr>
            <a:xfrm rot="5400000">
              <a:off x="4596809" y="5655793"/>
              <a:ext cx="56974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rot="5400000">
              <a:off x="4622910" y="4896128"/>
              <a:ext cx="5175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コネクタ 152"/>
            <p:cNvCxnSpPr/>
            <p:nvPr/>
          </p:nvCxnSpPr>
          <p:spPr>
            <a:xfrm rot="5400000" flipV="1">
              <a:off x="4868566" y="4953882"/>
              <a:ext cx="0" cy="402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rot="5400000" flipV="1">
              <a:off x="4868566" y="5169906"/>
              <a:ext cx="0" cy="402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グループ化 154"/>
          <p:cNvGrpSpPr/>
          <p:nvPr/>
        </p:nvGrpSpPr>
        <p:grpSpPr>
          <a:xfrm rot="16200000">
            <a:off x="6987688" y="955459"/>
            <a:ext cx="402032" cy="1303306"/>
            <a:chOff x="4667550" y="4637358"/>
            <a:chExt cx="402032" cy="1303306"/>
          </a:xfrm>
        </p:grpSpPr>
        <p:cxnSp>
          <p:nvCxnSpPr>
            <p:cNvPr id="156" name="直線コネクタ 155"/>
            <p:cNvCxnSpPr/>
            <p:nvPr/>
          </p:nvCxnSpPr>
          <p:spPr>
            <a:xfrm rot="5400000">
              <a:off x="4596809" y="5655793"/>
              <a:ext cx="56974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コネクタ 156"/>
            <p:cNvCxnSpPr/>
            <p:nvPr/>
          </p:nvCxnSpPr>
          <p:spPr>
            <a:xfrm rot="5400000">
              <a:off x="4622910" y="4896128"/>
              <a:ext cx="5175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rot="5400000" flipV="1">
              <a:off x="4868566" y="4953882"/>
              <a:ext cx="0" cy="402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コネクタ 158"/>
            <p:cNvCxnSpPr/>
            <p:nvPr/>
          </p:nvCxnSpPr>
          <p:spPr>
            <a:xfrm rot="5400000" flipV="1">
              <a:off x="4868566" y="5169906"/>
              <a:ext cx="0" cy="402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1" name="サブタイトル 2"/>
          <p:cNvSpPr txBox="1">
            <a:spLocks/>
          </p:cNvSpPr>
          <p:nvPr/>
        </p:nvSpPr>
        <p:spPr bwMode="auto">
          <a:xfrm>
            <a:off x="148104" y="5461828"/>
            <a:ext cx="1464779" cy="9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400" kern="0" dirty="0" smtClean="0"/>
              <a:t>100[V]</a:t>
            </a:r>
          </a:p>
          <a:p>
            <a:pPr marL="0" indent="0">
              <a:buNone/>
            </a:pPr>
            <a:r>
              <a:rPr lang="en-US" altLang="ja-JP" sz="2400" kern="0" dirty="0" smtClean="0"/>
              <a:t>60[Hz]</a:t>
            </a:r>
            <a:endParaRPr lang="ja-JP" altLang="en-US" sz="2400" kern="0" dirty="0"/>
          </a:p>
        </p:txBody>
      </p:sp>
      <p:sp>
        <p:nvSpPr>
          <p:cNvPr id="192" name="サブタイトル 2"/>
          <p:cNvSpPr txBox="1">
            <a:spLocks/>
          </p:cNvSpPr>
          <p:nvPr/>
        </p:nvSpPr>
        <p:spPr bwMode="auto">
          <a:xfrm>
            <a:off x="7040005" y="4686529"/>
            <a:ext cx="1322475" cy="1083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i="1" kern="0" dirty="0" smtClean="0"/>
              <a:t>LCR</a:t>
            </a:r>
          </a:p>
          <a:p>
            <a:pPr marL="0" indent="0">
              <a:buNone/>
            </a:pPr>
            <a:r>
              <a:rPr lang="ja-JP" altLang="en-US" sz="2800" kern="0" dirty="0"/>
              <a:t>回路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632513" y="4395575"/>
            <a:ext cx="6372898" cy="1769729"/>
            <a:chOff x="632513" y="4395575"/>
            <a:chExt cx="6372898" cy="1769729"/>
          </a:xfrm>
        </p:grpSpPr>
        <p:grpSp>
          <p:nvGrpSpPr>
            <p:cNvPr id="112" name="グループ化 111"/>
            <p:cNvGrpSpPr/>
            <p:nvPr/>
          </p:nvGrpSpPr>
          <p:grpSpPr>
            <a:xfrm>
              <a:off x="2580464" y="4439493"/>
              <a:ext cx="721248" cy="286130"/>
              <a:chOff x="3602816" y="4269683"/>
              <a:chExt cx="920750" cy="365275"/>
            </a:xfrm>
            <a:solidFill>
              <a:schemeClr val="bg1"/>
            </a:solidFill>
          </p:grpSpPr>
          <p:sp>
            <p:nvSpPr>
              <p:cNvPr id="115" name="円/楕円 8"/>
              <p:cNvSpPr/>
              <p:nvPr/>
            </p:nvSpPr>
            <p:spPr>
              <a:xfrm flipH="1">
                <a:off x="3673651" y="4269684"/>
                <a:ext cx="259694" cy="255635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kumimoji="1" lang="ja-JP" altLang="en-US" sz="1800" smtClean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6" name="円/楕円 8"/>
              <p:cNvSpPr/>
              <p:nvPr/>
            </p:nvSpPr>
            <p:spPr>
              <a:xfrm flipH="1">
                <a:off x="3933345" y="4269684"/>
                <a:ext cx="259694" cy="255635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kumimoji="1" lang="ja-JP" altLang="en-US" sz="1800" smtClean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7" name="円/楕円 8"/>
              <p:cNvSpPr/>
              <p:nvPr/>
            </p:nvSpPr>
            <p:spPr>
              <a:xfrm flipH="1">
                <a:off x="4197459" y="4269683"/>
                <a:ext cx="259694" cy="255635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kumimoji="1" lang="ja-JP" altLang="en-US" sz="1800" smtClean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8" name="正方形/長方形 117"/>
              <p:cNvSpPr/>
              <p:nvPr/>
            </p:nvSpPr>
            <p:spPr>
              <a:xfrm>
                <a:off x="3602816" y="4415991"/>
                <a:ext cx="920750" cy="2189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cxnSp>
          <p:nvCxnSpPr>
            <p:cNvPr id="113" name="直線コネクタ 112"/>
            <p:cNvCxnSpPr>
              <a:endCxn id="127" idx="1"/>
            </p:cNvCxnSpPr>
            <p:nvPr/>
          </p:nvCxnSpPr>
          <p:spPr>
            <a:xfrm>
              <a:off x="3249689" y="4521504"/>
              <a:ext cx="6557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>
              <a:off x="1679504" y="4521504"/>
              <a:ext cx="95644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>
              <a:endCxn id="134" idx="2"/>
            </p:cNvCxnSpPr>
            <p:nvPr/>
          </p:nvCxnSpPr>
          <p:spPr>
            <a:xfrm>
              <a:off x="1679504" y="6057292"/>
              <a:ext cx="35241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正方形/長方形 126"/>
            <p:cNvSpPr/>
            <p:nvPr/>
          </p:nvSpPr>
          <p:spPr>
            <a:xfrm>
              <a:off x="3905483" y="4395575"/>
              <a:ext cx="631506" cy="25185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cxnSp>
          <p:nvCxnSpPr>
            <p:cNvPr id="129" name="直線コネクタ 128"/>
            <p:cNvCxnSpPr>
              <a:stCxn id="127" idx="3"/>
              <a:endCxn id="132" idx="2"/>
            </p:cNvCxnSpPr>
            <p:nvPr/>
          </p:nvCxnSpPr>
          <p:spPr>
            <a:xfrm>
              <a:off x="4536989" y="4521504"/>
              <a:ext cx="6666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円/楕円 131"/>
            <p:cNvSpPr/>
            <p:nvPr/>
          </p:nvSpPr>
          <p:spPr>
            <a:xfrm>
              <a:off x="5203654" y="4459609"/>
              <a:ext cx="123790" cy="1237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円/楕円 133"/>
            <p:cNvSpPr/>
            <p:nvPr/>
          </p:nvSpPr>
          <p:spPr>
            <a:xfrm>
              <a:off x="5203654" y="5995397"/>
              <a:ext cx="123790" cy="1237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8" name="直線コネクタ 137"/>
            <p:cNvCxnSpPr>
              <a:endCxn id="134" idx="0"/>
            </p:cNvCxnSpPr>
            <p:nvPr/>
          </p:nvCxnSpPr>
          <p:spPr>
            <a:xfrm>
              <a:off x="5265549" y="5370922"/>
              <a:ext cx="0" cy="6244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>
              <a:stCxn id="132" idx="4"/>
            </p:cNvCxnSpPr>
            <p:nvPr/>
          </p:nvCxnSpPr>
          <p:spPr>
            <a:xfrm>
              <a:off x="5265549" y="4583399"/>
              <a:ext cx="0" cy="5714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/>
            <p:nvPr/>
          </p:nvCxnSpPr>
          <p:spPr>
            <a:xfrm rot="5400000" flipV="1">
              <a:off x="5252435" y="4953882"/>
              <a:ext cx="0" cy="402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 rot="5400000" flipV="1">
              <a:off x="5252435" y="5169906"/>
              <a:ext cx="0" cy="402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>
              <a:stCxn id="132" idx="6"/>
              <a:endCxn id="163" idx="2"/>
            </p:cNvCxnSpPr>
            <p:nvPr/>
          </p:nvCxnSpPr>
          <p:spPr>
            <a:xfrm>
              <a:off x="5327444" y="4521504"/>
              <a:ext cx="85256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円/楕円 162"/>
            <p:cNvSpPr/>
            <p:nvPr/>
          </p:nvSpPr>
          <p:spPr>
            <a:xfrm>
              <a:off x="6180005" y="4413492"/>
              <a:ext cx="216024" cy="2160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5" name="直線コネクタ 164"/>
            <p:cNvCxnSpPr>
              <a:stCxn id="134" idx="6"/>
              <a:endCxn id="167" idx="2"/>
            </p:cNvCxnSpPr>
            <p:nvPr/>
          </p:nvCxnSpPr>
          <p:spPr>
            <a:xfrm>
              <a:off x="5327444" y="6057292"/>
              <a:ext cx="85256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円/楕円 166"/>
            <p:cNvSpPr/>
            <p:nvPr/>
          </p:nvSpPr>
          <p:spPr>
            <a:xfrm>
              <a:off x="6180005" y="5949280"/>
              <a:ext cx="216024" cy="2160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9" name="直線コネクタ 168"/>
            <p:cNvCxnSpPr/>
            <p:nvPr/>
          </p:nvCxnSpPr>
          <p:spPr>
            <a:xfrm>
              <a:off x="6288017" y="4725623"/>
              <a:ext cx="0" cy="1151649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グループ化 174"/>
            <p:cNvGrpSpPr/>
            <p:nvPr/>
          </p:nvGrpSpPr>
          <p:grpSpPr>
            <a:xfrm>
              <a:off x="1432760" y="4985445"/>
              <a:ext cx="493489" cy="485775"/>
              <a:chOff x="3060654" y="4632202"/>
              <a:chExt cx="493489" cy="485775"/>
            </a:xfrm>
          </p:grpSpPr>
          <p:sp>
            <p:nvSpPr>
              <p:cNvPr id="172" name="円/楕円 8"/>
              <p:cNvSpPr/>
              <p:nvPr/>
            </p:nvSpPr>
            <p:spPr>
              <a:xfrm flipH="1">
                <a:off x="3060654" y="4632202"/>
                <a:ext cx="493489" cy="48577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kumimoji="1" lang="ja-JP" altLang="en-US" sz="5400" b="1" dirty="0" smtClean="0">
                  <a:latin typeface="Times New Roman" panose="020206030504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3" name="円弧 172"/>
              <p:cNvSpPr/>
              <p:nvPr/>
            </p:nvSpPr>
            <p:spPr>
              <a:xfrm>
                <a:off x="3146722" y="4778749"/>
                <a:ext cx="160677" cy="192681"/>
              </a:xfrm>
              <a:prstGeom prst="arc">
                <a:avLst>
                  <a:gd name="adj1" fmla="val 10798672"/>
                  <a:gd name="adj2" fmla="val 0"/>
                </a:avLst>
              </a:prstGeom>
              <a:solidFill>
                <a:schemeClr val="bg1"/>
              </a:solidFill>
              <a:ln w="38100" cap="rnd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円弧 173"/>
              <p:cNvSpPr/>
              <p:nvPr/>
            </p:nvSpPr>
            <p:spPr>
              <a:xfrm rot="10800000">
                <a:off x="3307399" y="4778749"/>
                <a:ext cx="160677" cy="192681"/>
              </a:xfrm>
              <a:prstGeom prst="arc">
                <a:avLst>
                  <a:gd name="adj1" fmla="val 10798672"/>
                  <a:gd name="adj2" fmla="val 0"/>
                </a:avLst>
              </a:prstGeom>
              <a:solidFill>
                <a:schemeClr val="bg1"/>
              </a:solidFill>
              <a:ln w="38100" cap="rnd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78" name="直線コネクタ 177"/>
            <p:cNvCxnSpPr>
              <a:endCxn id="172" idx="0"/>
            </p:cNvCxnSpPr>
            <p:nvPr/>
          </p:nvCxnSpPr>
          <p:spPr>
            <a:xfrm>
              <a:off x="1679504" y="4521504"/>
              <a:ext cx="0" cy="4639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コネクタ 182"/>
            <p:cNvCxnSpPr>
              <a:stCxn id="172" idx="4"/>
            </p:cNvCxnSpPr>
            <p:nvPr/>
          </p:nvCxnSpPr>
          <p:spPr>
            <a:xfrm>
              <a:off x="1679504" y="5471220"/>
              <a:ext cx="0" cy="586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サブタイトル 2"/>
            <p:cNvSpPr txBox="1">
              <a:spLocks/>
            </p:cNvSpPr>
            <p:nvPr/>
          </p:nvSpPr>
          <p:spPr bwMode="auto">
            <a:xfrm>
              <a:off x="2583584" y="4637534"/>
              <a:ext cx="738979" cy="5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None/>
              </a:pPr>
              <a:r>
                <a:rPr lang="en-US" altLang="ja-JP" sz="2800" i="1" kern="0" dirty="0" smtClean="0"/>
                <a:t>L</a:t>
              </a:r>
              <a:endParaRPr lang="ja-JP" altLang="en-US" sz="2800" i="1" kern="0" dirty="0"/>
            </a:p>
          </p:txBody>
        </p:sp>
        <p:sp>
          <p:nvSpPr>
            <p:cNvPr id="188" name="サブタイトル 2"/>
            <p:cNvSpPr txBox="1">
              <a:spLocks/>
            </p:cNvSpPr>
            <p:nvPr/>
          </p:nvSpPr>
          <p:spPr bwMode="auto">
            <a:xfrm>
              <a:off x="3833181" y="4638832"/>
              <a:ext cx="738979" cy="5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None/>
              </a:pPr>
              <a:r>
                <a:rPr lang="en-US" altLang="ja-JP" sz="2800" i="1" kern="0" dirty="0" smtClean="0"/>
                <a:t>R</a:t>
              </a:r>
              <a:endParaRPr lang="ja-JP" altLang="en-US" sz="2800" i="1" kern="0" dirty="0"/>
            </a:p>
          </p:txBody>
        </p:sp>
        <p:sp>
          <p:nvSpPr>
            <p:cNvPr id="189" name="サブタイトル 2"/>
            <p:cNvSpPr txBox="1">
              <a:spLocks/>
            </p:cNvSpPr>
            <p:nvPr/>
          </p:nvSpPr>
          <p:spPr bwMode="auto">
            <a:xfrm>
              <a:off x="6266432" y="5022613"/>
              <a:ext cx="738979" cy="5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None/>
              </a:pPr>
              <a:r>
                <a:rPr lang="en-US" altLang="ja-JP" sz="2800" i="1" kern="0" dirty="0" err="1" smtClean="0"/>
                <a:t>v</a:t>
              </a:r>
              <a:r>
                <a:rPr lang="en-US" altLang="ja-JP" sz="2800" kern="0" baseline="-25000" dirty="0" err="1" smtClean="0"/>
                <a:t>o</a:t>
              </a:r>
              <a:endParaRPr lang="ja-JP" altLang="en-US" sz="2800" kern="0" baseline="-25000" dirty="0"/>
            </a:p>
          </p:txBody>
        </p:sp>
        <p:sp>
          <p:nvSpPr>
            <p:cNvPr id="190" name="サブタイトル 2"/>
            <p:cNvSpPr txBox="1">
              <a:spLocks/>
            </p:cNvSpPr>
            <p:nvPr/>
          </p:nvSpPr>
          <p:spPr bwMode="auto">
            <a:xfrm>
              <a:off x="632513" y="4937651"/>
              <a:ext cx="738979" cy="5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None/>
              </a:pPr>
              <a:r>
                <a:rPr lang="en-US" altLang="ja-JP" sz="2800" i="1" kern="0" dirty="0" smtClean="0"/>
                <a:t>v</a:t>
              </a:r>
              <a:r>
                <a:rPr lang="en-US" altLang="ja-JP" sz="2800" kern="0" baseline="-25000" dirty="0" smtClean="0"/>
                <a:t>i</a:t>
              </a:r>
              <a:endParaRPr lang="ja-JP" altLang="en-US" sz="2800" kern="0" baseline="-25000" dirty="0"/>
            </a:p>
          </p:txBody>
        </p:sp>
        <p:sp>
          <p:nvSpPr>
            <p:cNvPr id="193" name="サブタイトル 2"/>
            <p:cNvSpPr txBox="1">
              <a:spLocks/>
            </p:cNvSpPr>
            <p:nvPr/>
          </p:nvSpPr>
          <p:spPr bwMode="auto">
            <a:xfrm>
              <a:off x="5340017" y="4989712"/>
              <a:ext cx="738979" cy="5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None/>
              </a:pPr>
              <a:r>
                <a:rPr lang="en-US" altLang="ja-JP" sz="2800" i="1" kern="0" dirty="0" smtClean="0"/>
                <a:t>C</a:t>
              </a:r>
              <a:endParaRPr lang="ja-JP" altLang="en-US" sz="2800" i="1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0724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直線矢印コネクタ 81"/>
          <p:cNvCxnSpPr/>
          <p:nvPr/>
        </p:nvCxnSpPr>
        <p:spPr>
          <a:xfrm>
            <a:off x="1709639" y="1146117"/>
            <a:ext cx="0" cy="1281246"/>
          </a:xfrm>
          <a:prstGeom prst="straightConnector1">
            <a:avLst/>
          </a:prstGeom>
          <a:ln w="38100" cap="rnd">
            <a:solidFill>
              <a:schemeClr val="tx1"/>
            </a:solidFill>
            <a:prstDash val="solid"/>
            <a:round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二等辺三角形 82"/>
          <p:cNvSpPr/>
          <p:nvPr/>
        </p:nvSpPr>
        <p:spPr>
          <a:xfrm>
            <a:off x="1471650" y="1599891"/>
            <a:ext cx="475973" cy="410322"/>
          </a:xfrm>
          <a:prstGeom prst="triangl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矢印コネクタ 84"/>
          <p:cNvCxnSpPr/>
          <p:nvPr/>
        </p:nvCxnSpPr>
        <p:spPr>
          <a:xfrm>
            <a:off x="1471650" y="1595026"/>
            <a:ext cx="475973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サブタイトル 2"/>
          <p:cNvSpPr txBox="1">
            <a:spLocks/>
          </p:cNvSpPr>
          <p:nvPr/>
        </p:nvSpPr>
        <p:spPr bwMode="auto">
          <a:xfrm>
            <a:off x="1947623" y="1599891"/>
            <a:ext cx="738979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kern="0" dirty="0" smtClean="0"/>
              <a:t>D</a:t>
            </a:r>
            <a:endParaRPr lang="ja-JP" altLang="en-US" sz="2800" kern="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3612088" y="1224891"/>
            <a:ext cx="1025118" cy="1224459"/>
            <a:chOff x="2773644" y="1224891"/>
            <a:chExt cx="1025118" cy="1224459"/>
          </a:xfrm>
        </p:grpSpPr>
        <p:cxnSp>
          <p:nvCxnSpPr>
            <p:cNvPr id="91" name="直線矢印コネクタ 90"/>
            <p:cNvCxnSpPr/>
            <p:nvPr/>
          </p:nvCxnSpPr>
          <p:spPr>
            <a:xfrm flipH="1">
              <a:off x="2773644" y="1940178"/>
              <a:ext cx="27047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矢印コネクタ 91"/>
            <p:cNvCxnSpPr/>
            <p:nvPr/>
          </p:nvCxnSpPr>
          <p:spPr>
            <a:xfrm flipV="1">
              <a:off x="3044117" y="1702318"/>
              <a:ext cx="0" cy="245562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矢印コネクタ 92"/>
            <p:cNvCxnSpPr/>
            <p:nvPr/>
          </p:nvCxnSpPr>
          <p:spPr>
            <a:xfrm flipV="1">
              <a:off x="3117000" y="1907779"/>
              <a:ext cx="0" cy="105283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矢印コネクタ 98"/>
            <p:cNvCxnSpPr/>
            <p:nvPr/>
          </p:nvCxnSpPr>
          <p:spPr>
            <a:xfrm flipV="1">
              <a:off x="3117000" y="1768606"/>
              <a:ext cx="0" cy="105283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矢印コネクタ 108"/>
            <p:cNvCxnSpPr/>
            <p:nvPr/>
          </p:nvCxnSpPr>
          <p:spPr>
            <a:xfrm flipV="1">
              <a:off x="3117000" y="1627029"/>
              <a:ext cx="0" cy="105283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/>
            <p:cNvCxnSpPr/>
            <p:nvPr/>
          </p:nvCxnSpPr>
          <p:spPr>
            <a:xfrm flipH="1">
              <a:off x="3117000" y="1821248"/>
              <a:ext cx="270473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prstDash val="solid"/>
              <a:round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矢印コネクタ 110"/>
            <p:cNvCxnSpPr/>
            <p:nvPr/>
          </p:nvCxnSpPr>
          <p:spPr>
            <a:xfrm flipH="1">
              <a:off x="3117000" y="1953990"/>
              <a:ext cx="27577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矢印コネクタ 118"/>
            <p:cNvCxnSpPr/>
            <p:nvPr/>
          </p:nvCxnSpPr>
          <p:spPr>
            <a:xfrm flipH="1">
              <a:off x="3122306" y="1679671"/>
              <a:ext cx="27047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楕円 12"/>
            <p:cNvSpPr/>
            <p:nvPr/>
          </p:nvSpPr>
          <p:spPr>
            <a:xfrm>
              <a:off x="3355072" y="2101061"/>
              <a:ext cx="64799" cy="64799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1" name="直線矢印コネクタ 120"/>
            <p:cNvCxnSpPr>
              <a:stCxn id="120" idx="0"/>
            </p:cNvCxnSpPr>
            <p:nvPr/>
          </p:nvCxnSpPr>
          <p:spPr>
            <a:xfrm flipV="1">
              <a:off x="3387472" y="1821248"/>
              <a:ext cx="0" cy="279813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prstDash val="solid"/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楕円 16"/>
            <p:cNvSpPr/>
            <p:nvPr/>
          </p:nvSpPr>
          <p:spPr>
            <a:xfrm>
              <a:off x="3355072" y="1516641"/>
              <a:ext cx="64799" cy="64799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4" name="直線矢印コネクタ 123"/>
            <p:cNvCxnSpPr>
              <a:endCxn id="122" idx="4"/>
            </p:cNvCxnSpPr>
            <p:nvPr/>
          </p:nvCxnSpPr>
          <p:spPr>
            <a:xfrm flipV="1">
              <a:off x="3387472" y="1581440"/>
              <a:ext cx="0" cy="95334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prstDash val="solid"/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矢印コネクタ 124"/>
            <p:cNvCxnSpPr>
              <a:endCxn id="120" idx="6"/>
            </p:cNvCxnSpPr>
            <p:nvPr/>
          </p:nvCxnSpPr>
          <p:spPr>
            <a:xfrm flipH="1">
              <a:off x="3419872" y="2133460"/>
              <a:ext cx="27577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矢印コネクタ 125"/>
            <p:cNvCxnSpPr>
              <a:endCxn id="122" idx="6"/>
            </p:cNvCxnSpPr>
            <p:nvPr/>
          </p:nvCxnSpPr>
          <p:spPr>
            <a:xfrm flipH="1">
              <a:off x="3419872" y="1549041"/>
              <a:ext cx="27577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矢印コネクタ 127"/>
            <p:cNvCxnSpPr/>
            <p:nvPr/>
          </p:nvCxnSpPr>
          <p:spPr>
            <a:xfrm flipV="1">
              <a:off x="3690990" y="1549041"/>
              <a:ext cx="0" cy="580776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prstDash val="solid"/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二等辺三角形 129"/>
            <p:cNvSpPr/>
            <p:nvPr/>
          </p:nvSpPr>
          <p:spPr>
            <a:xfrm>
              <a:off x="3603177" y="1809019"/>
              <a:ext cx="175626" cy="151402"/>
            </a:xfrm>
            <a:prstGeom prst="triangl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1" name="直線矢印コネクタ 130"/>
            <p:cNvCxnSpPr/>
            <p:nvPr/>
          </p:nvCxnSpPr>
          <p:spPr>
            <a:xfrm flipH="1">
              <a:off x="3586186" y="1804151"/>
              <a:ext cx="21257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矢印コネクタ 136"/>
            <p:cNvCxnSpPr>
              <a:stCxn id="120" idx="4"/>
            </p:cNvCxnSpPr>
            <p:nvPr/>
          </p:nvCxnSpPr>
          <p:spPr>
            <a:xfrm>
              <a:off x="3387472" y="2165860"/>
              <a:ext cx="0" cy="28349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prstDash val="solid"/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矢印コネクタ 141"/>
            <p:cNvCxnSpPr>
              <a:endCxn id="122" idx="0"/>
            </p:cNvCxnSpPr>
            <p:nvPr/>
          </p:nvCxnSpPr>
          <p:spPr>
            <a:xfrm flipH="1">
              <a:off x="3387472" y="1224891"/>
              <a:ext cx="1169" cy="29175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prstDash val="solid"/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サブタイトル 2"/>
          <p:cNvSpPr txBox="1">
            <a:spLocks/>
          </p:cNvSpPr>
          <p:nvPr/>
        </p:nvSpPr>
        <p:spPr bwMode="auto">
          <a:xfrm>
            <a:off x="750741" y="521505"/>
            <a:ext cx="1756102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kern="0" dirty="0"/>
              <a:t>ダイオード</a:t>
            </a:r>
            <a:endParaRPr lang="ja-JP" altLang="en-US" sz="2800" i="1" kern="0" dirty="0"/>
          </a:p>
        </p:txBody>
      </p:sp>
      <p:sp>
        <p:nvSpPr>
          <p:cNvPr id="144" name="サブタイトル 2"/>
          <p:cNvSpPr txBox="1">
            <a:spLocks/>
          </p:cNvSpPr>
          <p:nvPr/>
        </p:nvSpPr>
        <p:spPr bwMode="auto">
          <a:xfrm>
            <a:off x="3347864" y="504144"/>
            <a:ext cx="1756102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kern="0" dirty="0" smtClean="0"/>
              <a:t>MOSFET</a:t>
            </a:r>
            <a:endParaRPr lang="ja-JP" altLang="en-US" sz="2800" i="1" kern="0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6466806" y="1176948"/>
            <a:ext cx="848508" cy="1272402"/>
            <a:chOff x="5244033" y="1176948"/>
            <a:chExt cx="848508" cy="1272402"/>
          </a:xfrm>
        </p:grpSpPr>
        <p:cxnSp>
          <p:nvCxnSpPr>
            <p:cNvPr id="145" name="直線矢印コネクタ 144"/>
            <p:cNvCxnSpPr/>
            <p:nvPr/>
          </p:nvCxnSpPr>
          <p:spPr>
            <a:xfrm>
              <a:off x="5244033" y="1773577"/>
              <a:ext cx="47597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矢印コネクタ 145"/>
            <p:cNvCxnSpPr/>
            <p:nvPr/>
          </p:nvCxnSpPr>
          <p:spPr>
            <a:xfrm>
              <a:off x="5720006" y="1460438"/>
              <a:ext cx="0" cy="640623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prstDash val="solid"/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矢印コネクタ 146"/>
            <p:cNvCxnSpPr/>
            <p:nvPr/>
          </p:nvCxnSpPr>
          <p:spPr>
            <a:xfrm>
              <a:off x="5724128" y="2010213"/>
              <a:ext cx="368413" cy="155647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prstDash val="solid"/>
              <a:round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矢印コネクタ 147"/>
            <p:cNvCxnSpPr/>
            <p:nvPr/>
          </p:nvCxnSpPr>
          <p:spPr>
            <a:xfrm>
              <a:off x="6092541" y="2165860"/>
              <a:ext cx="0" cy="28349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prstDash val="solid"/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矢印コネクタ 148"/>
            <p:cNvCxnSpPr/>
            <p:nvPr/>
          </p:nvCxnSpPr>
          <p:spPr>
            <a:xfrm flipV="1">
              <a:off x="5724128" y="1460438"/>
              <a:ext cx="368413" cy="169947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prstDash val="solid"/>
              <a:round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矢印コネクタ 160"/>
            <p:cNvCxnSpPr/>
            <p:nvPr/>
          </p:nvCxnSpPr>
          <p:spPr>
            <a:xfrm>
              <a:off x="6092541" y="1176948"/>
              <a:ext cx="0" cy="28349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prstDash val="solid"/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2" name="サブタイトル 2"/>
          <p:cNvSpPr txBox="1">
            <a:spLocks/>
          </p:cNvSpPr>
          <p:nvPr/>
        </p:nvSpPr>
        <p:spPr bwMode="auto">
          <a:xfrm>
            <a:off x="5765229" y="504144"/>
            <a:ext cx="2549823" cy="53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kern="0" dirty="0" err="1" smtClean="0"/>
              <a:t>npn</a:t>
            </a:r>
            <a:r>
              <a:rPr lang="ja-JP" altLang="en-US" sz="2800" kern="0" dirty="0" smtClean="0"/>
              <a:t>トランジスタ</a:t>
            </a:r>
            <a:endParaRPr lang="ja-JP" altLang="en-US" sz="2800" kern="0" dirty="0"/>
          </a:p>
        </p:txBody>
      </p:sp>
      <p:sp>
        <p:nvSpPr>
          <p:cNvPr id="164" name="サブタイトル 2"/>
          <p:cNvSpPr txBox="1">
            <a:spLocks/>
          </p:cNvSpPr>
          <p:nvPr/>
        </p:nvSpPr>
        <p:spPr bwMode="auto">
          <a:xfrm>
            <a:off x="930856" y="3140968"/>
            <a:ext cx="417311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kern="0" dirty="0" smtClean="0"/>
              <a:t>IGBT</a:t>
            </a:r>
          </a:p>
          <a:p>
            <a:pPr marL="0" indent="0">
              <a:buNone/>
            </a:pPr>
            <a:r>
              <a:rPr lang="ja-JP" altLang="en-US" sz="2800" kern="0" dirty="0" smtClean="0"/>
              <a:t>（逆並列ダイオード無し）</a:t>
            </a:r>
            <a:endParaRPr lang="ja-JP" altLang="en-US" sz="2800" kern="0" dirty="0"/>
          </a:p>
        </p:txBody>
      </p:sp>
      <p:cxnSp>
        <p:nvCxnSpPr>
          <p:cNvPr id="168" name="直線矢印コネクタ 167"/>
          <p:cNvCxnSpPr/>
          <p:nvPr/>
        </p:nvCxnSpPr>
        <p:spPr>
          <a:xfrm>
            <a:off x="2032542" y="5408738"/>
            <a:ext cx="475973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矢印コネクタ 169"/>
          <p:cNvCxnSpPr/>
          <p:nvPr/>
        </p:nvCxnSpPr>
        <p:spPr>
          <a:xfrm>
            <a:off x="2622837" y="4863712"/>
            <a:ext cx="0" cy="640623"/>
          </a:xfrm>
          <a:prstGeom prst="straightConnector1">
            <a:avLst/>
          </a:prstGeom>
          <a:ln w="38100" cap="rnd">
            <a:solidFill>
              <a:schemeClr val="tx1"/>
            </a:solidFill>
            <a:prstDash val="solid"/>
            <a:round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矢印コネクタ 170"/>
          <p:cNvCxnSpPr/>
          <p:nvPr/>
        </p:nvCxnSpPr>
        <p:spPr>
          <a:xfrm>
            <a:off x="2626959" y="5413487"/>
            <a:ext cx="368413" cy="155647"/>
          </a:xfrm>
          <a:prstGeom prst="straightConnector1">
            <a:avLst/>
          </a:prstGeom>
          <a:ln w="38100" cap="rnd">
            <a:solidFill>
              <a:schemeClr val="tx1"/>
            </a:solidFill>
            <a:prstDash val="solid"/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矢印コネクタ 175"/>
          <p:cNvCxnSpPr/>
          <p:nvPr/>
        </p:nvCxnSpPr>
        <p:spPr>
          <a:xfrm>
            <a:off x="2995372" y="5569134"/>
            <a:ext cx="0" cy="283490"/>
          </a:xfrm>
          <a:prstGeom prst="straightConnector1">
            <a:avLst/>
          </a:prstGeom>
          <a:ln w="38100" cap="rnd">
            <a:solidFill>
              <a:schemeClr val="tx1"/>
            </a:solidFill>
            <a:prstDash val="solid"/>
            <a:round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矢印コネクタ 176"/>
          <p:cNvCxnSpPr/>
          <p:nvPr/>
        </p:nvCxnSpPr>
        <p:spPr>
          <a:xfrm flipV="1">
            <a:off x="2626959" y="4863712"/>
            <a:ext cx="368413" cy="169947"/>
          </a:xfrm>
          <a:prstGeom prst="straightConnector1">
            <a:avLst/>
          </a:prstGeom>
          <a:ln w="38100" cap="rnd">
            <a:solidFill>
              <a:schemeClr val="tx1"/>
            </a:solidFill>
            <a:prstDash val="solid"/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矢印コネクタ 178"/>
          <p:cNvCxnSpPr/>
          <p:nvPr/>
        </p:nvCxnSpPr>
        <p:spPr>
          <a:xfrm>
            <a:off x="2995372" y="4580222"/>
            <a:ext cx="0" cy="283490"/>
          </a:xfrm>
          <a:prstGeom prst="straightConnector1">
            <a:avLst/>
          </a:prstGeom>
          <a:ln w="38100" cap="rnd">
            <a:solidFill>
              <a:schemeClr val="tx1"/>
            </a:solidFill>
            <a:prstDash val="solid"/>
            <a:round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矢印コネクタ 179"/>
          <p:cNvCxnSpPr/>
          <p:nvPr/>
        </p:nvCxnSpPr>
        <p:spPr>
          <a:xfrm>
            <a:off x="2508515" y="5033659"/>
            <a:ext cx="0" cy="375079"/>
          </a:xfrm>
          <a:prstGeom prst="straightConnector1">
            <a:avLst/>
          </a:prstGeom>
          <a:ln w="38100" cap="rnd">
            <a:solidFill>
              <a:schemeClr val="tx1"/>
            </a:solidFill>
            <a:prstDash val="solid"/>
            <a:round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円/楕円 8"/>
          <p:cNvSpPr/>
          <p:nvPr/>
        </p:nvSpPr>
        <p:spPr>
          <a:xfrm flipH="1">
            <a:off x="5580112" y="3212976"/>
            <a:ext cx="693404" cy="6825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1" lang="en-US" altLang="ja-JP" sz="36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endParaRPr kumimoji="1" lang="ja-JP" altLang="en-US" sz="36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6" name="円/楕円 8"/>
          <p:cNvSpPr/>
          <p:nvPr/>
        </p:nvSpPr>
        <p:spPr>
          <a:xfrm flipH="1">
            <a:off x="5580112" y="4294821"/>
            <a:ext cx="693404" cy="6825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1" lang="en-US" altLang="ja-JP" sz="36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V</a:t>
            </a:r>
            <a:endParaRPr kumimoji="1" lang="ja-JP" altLang="en-US" sz="36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4" name="円/楕円 8"/>
          <p:cNvSpPr/>
          <p:nvPr/>
        </p:nvSpPr>
        <p:spPr>
          <a:xfrm flipH="1">
            <a:off x="5580112" y="5313324"/>
            <a:ext cx="693404" cy="6825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1" lang="en-US" altLang="ja-JP" sz="36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endParaRPr kumimoji="1" lang="ja-JP" altLang="en-US" sz="36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5" name="サブタイトル 2"/>
          <p:cNvSpPr txBox="1">
            <a:spLocks/>
          </p:cNvSpPr>
          <p:nvPr/>
        </p:nvSpPr>
        <p:spPr bwMode="auto">
          <a:xfrm>
            <a:off x="6273516" y="4358331"/>
            <a:ext cx="1824738" cy="555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kern="0" dirty="0"/>
              <a:t>電圧計</a:t>
            </a:r>
          </a:p>
        </p:txBody>
      </p:sp>
      <p:sp>
        <p:nvSpPr>
          <p:cNvPr id="196" name="サブタイトル 2"/>
          <p:cNvSpPr txBox="1">
            <a:spLocks/>
          </p:cNvSpPr>
          <p:nvPr/>
        </p:nvSpPr>
        <p:spPr bwMode="auto">
          <a:xfrm>
            <a:off x="6273516" y="3250105"/>
            <a:ext cx="1824738" cy="555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kern="0" dirty="0" smtClean="0"/>
              <a:t>電流計</a:t>
            </a:r>
            <a:endParaRPr lang="ja-JP" altLang="en-US" sz="2800" kern="0" dirty="0"/>
          </a:p>
        </p:txBody>
      </p:sp>
      <p:sp>
        <p:nvSpPr>
          <p:cNvPr id="197" name="サブタイトル 2"/>
          <p:cNvSpPr txBox="1">
            <a:spLocks/>
          </p:cNvSpPr>
          <p:nvPr/>
        </p:nvSpPr>
        <p:spPr bwMode="auto">
          <a:xfrm>
            <a:off x="6262676" y="5381520"/>
            <a:ext cx="1824738" cy="555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kern="0" dirty="0" smtClean="0"/>
              <a:t>電力計</a:t>
            </a:r>
            <a:endParaRPr lang="ja-JP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4877920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7489</TotalTime>
  <Words>52</Words>
  <Application>Microsoft Office PowerPoint</Application>
  <PresentationFormat>画面に合わせる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Meiryo UI</vt:lpstr>
      <vt:lpstr>ＭＳ Ｐゴシック</vt:lpstr>
      <vt:lpstr>Times New Roman</vt:lpstr>
      <vt:lpstr>標準デザイン</vt:lpstr>
      <vt:lpstr>電子情報実験Ⅱ 回路図作成用テンプレート</vt:lpstr>
      <vt:lpstr>PowerPoint プレゼンテーション</vt:lpstr>
      <vt:lpstr>PowerPoint プレゼンテーション</vt:lpstr>
    </vt:vector>
  </TitlesOfParts>
  <Company>oit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taniguchi</dc:creator>
  <cp:lastModifiedBy>ume</cp:lastModifiedBy>
  <cp:revision>134</cp:revision>
  <cp:lastPrinted>2017-10-19T05:48:55Z</cp:lastPrinted>
  <dcterms:created xsi:type="dcterms:W3CDTF">2003-04-05T06:09:12Z</dcterms:created>
  <dcterms:modified xsi:type="dcterms:W3CDTF">2017-10-27T10:02:06Z</dcterms:modified>
</cp:coreProperties>
</file>